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8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9/11/14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983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I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8499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J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04797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K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027799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L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22054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M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770106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N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86259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O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605559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P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30851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Q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33524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R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03527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A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7400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S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298865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T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77694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U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889379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V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209726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W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193146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X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076209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Y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98115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Z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694222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B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73957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C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99005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D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71283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E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71120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F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056542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G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39935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H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215613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1111</TotalTime>
  <Words>26</Words>
  <Application>Microsoft Macintosh PowerPoint</Application>
  <PresentationFormat>On-screen Show (4:3)</PresentationFormat>
  <Paragraphs>26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Pushpin</vt:lpstr>
      <vt:lpstr>PowerPoint Presentation</vt:lpstr>
      <vt:lpstr>A</vt:lpstr>
      <vt:lpstr>B</vt:lpstr>
      <vt:lpstr>C</vt:lpstr>
      <vt:lpstr>D</vt:lpstr>
      <vt:lpstr>E</vt:lpstr>
      <vt:lpstr>F</vt:lpstr>
      <vt:lpstr>G</vt:lpstr>
      <vt:lpstr>H</vt:lpstr>
      <vt:lpstr>I</vt:lpstr>
      <vt:lpstr>J</vt:lpstr>
      <vt:lpstr>K</vt:lpstr>
      <vt:lpstr>L</vt:lpstr>
      <vt:lpstr>M</vt:lpstr>
      <vt:lpstr>N</vt:lpstr>
      <vt:lpstr>O</vt:lpstr>
      <vt:lpstr>P</vt:lpstr>
      <vt:lpstr>Q</vt:lpstr>
      <vt:lpstr>R</vt:lpstr>
      <vt:lpstr>S</vt:lpstr>
      <vt:lpstr>T</vt:lpstr>
      <vt:lpstr>U</vt:lpstr>
      <vt:lpstr>V</vt:lpstr>
      <vt:lpstr>W</vt:lpstr>
      <vt:lpstr>X</vt:lpstr>
      <vt:lpstr>Y</vt:lpstr>
      <vt:lpstr>Z</vt:lpstr>
    </vt:vector>
  </TitlesOfParts>
  <Company>D87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Holleman</dc:creator>
  <cp:lastModifiedBy>Dan Holleman</cp:lastModifiedBy>
  <cp:revision>12</cp:revision>
  <cp:lastPrinted>2014-09-11T18:48:45Z</cp:lastPrinted>
  <dcterms:created xsi:type="dcterms:W3CDTF">2014-09-11T18:46:41Z</dcterms:created>
  <dcterms:modified xsi:type="dcterms:W3CDTF">2014-09-12T13:17:51Z</dcterms:modified>
</cp:coreProperties>
</file>